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1"/>
  </p:notesMasterIdLst>
  <p:sldIdLst>
    <p:sldId id="256" r:id="rId2"/>
    <p:sldId id="257" r:id="rId3"/>
    <p:sldId id="282" r:id="rId4"/>
    <p:sldId id="283" r:id="rId5"/>
    <p:sldId id="286" r:id="rId6"/>
    <p:sldId id="270" r:id="rId7"/>
    <p:sldId id="271" r:id="rId8"/>
    <p:sldId id="272" r:id="rId9"/>
    <p:sldId id="273" r:id="rId10"/>
    <p:sldId id="290" r:id="rId11"/>
    <p:sldId id="291" r:id="rId12"/>
    <p:sldId id="293" r:id="rId13"/>
    <p:sldId id="294" r:id="rId14"/>
    <p:sldId id="295" r:id="rId15"/>
    <p:sldId id="296" r:id="rId16"/>
    <p:sldId id="297" r:id="rId17"/>
    <p:sldId id="266" r:id="rId18"/>
    <p:sldId id="275" r:id="rId19"/>
    <p:sldId id="28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40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B6286-CFD5-4A82-83A5-A17BBC4D049B}" type="datetimeFigureOut">
              <a:rPr lang="en-US" smtClean="0"/>
              <a:t>10/25/2023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1C01D3-EF14-487E-956F-C666E97D97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245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1972BE09-9E30-4DF4-96E6-A7AE4A47A5A9}" type="datetime1">
              <a:rPr lang="en-US" smtClean="0"/>
              <a:t>10/25/2023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C2443ADA-80E8-4198-9A85-B5AF647A347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31368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AD2E6-287E-49AF-832F-6A8494803130}" type="datetime1">
              <a:rPr lang="en-US" smtClean="0"/>
              <a:t>10/25/2023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43ADA-80E8-4198-9A85-B5AF647A34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163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CBE72-D1C9-4B2E-8D18-B6EB5CF9834D}" type="datetime1">
              <a:rPr lang="en-US" smtClean="0"/>
              <a:t>10/25/2023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43ADA-80E8-4198-9A85-B5AF647A34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642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A1240-537D-4788-8197-2463B806820F}" type="datetime1">
              <a:rPr lang="en-US" smtClean="0"/>
              <a:t>10/25/2023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43ADA-80E8-4198-9A85-B5AF647A34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215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F738A-1C59-458D-A2FE-140222BE60CF}" type="datetime1">
              <a:rPr lang="en-US" smtClean="0"/>
              <a:t>10/25/2023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43ADA-80E8-4198-9A85-B5AF647A347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68867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98444-1B39-4D7D-8B30-491C63CEC965}" type="datetime1">
              <a:rPr lang="en-US" smtClean="0"/>
              <a:t>10/25/2023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43ADA-80E8-4198-9A85-B5AF647A34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322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2DEEA-4F3C-4EDC-BADD-00F835D36563}" type="datetime1">
              <a:rPr lang="en-US" smtClean="0"/>
              <a:t>10/25/2023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43ADA-80E8-4198-9A85-B5AF647A34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825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435AA-CAD0-40D4-8E9B-2F90D7C1BB79}" type="datetime1">
              <a:rPr lang="en-US" smtClean="0"/>
              <a:t>10/25/2023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43ADA-80E8-4198-9A85-B5AF647A34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9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232B4-8DB1-433A-A5B7-FE6A1C9A5F96}" type="datetime1">
              <a:rPr lang="en-US" smtClean="0"/>
              <a:t>10/25/2023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43ADA-80E8-4198-9A85-B5AF647A34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980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550D9-F52C-4863-AB82-07E1EDF7E5A8}" type="datetime1">
              <a:rPr lang="en-US" smtClean="0"/>
              <a:t>10/25/2023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43ADA-80E8-4198-9A85-B5AF647A34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436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5952F-50E1-45B7-83FC-17B2E00D3652}" type="datetime1">
              <a:rPr lang="en-US" smtClean="0"/>
              <a:t>10/25/2023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43ADA-80E8-4198-9A85-B5AF647A34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916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AA0BEDC3-89BC-4551-8B88-635B48A41021}" type="datetime1">
              <a:rPr lang="en-US" smtClean="0"/>
              <a:t>10/25/2023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2443ADA-80E8-4198-9A85-B5AF647A34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02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F3E871-4F42-69C4-AEEE-3DD7F1021D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  <a:latin typeface="Arial Black" panose="020B0A04020102020204" pitchFamily="34" charset="0"/>
              </a:rPr>
              <a:t>VR</a:t>
            </a:r>
            <a:r>
              <a:rPr lang="en-US" dirty="0">
                <a:latin typeface="Arial Black" panose="020B0A04020102020204" pitchFamily="34" charset="0"/>
              </a:rPr>
              <a:t>TRAVELLER</a:t>
            </a:r>
            <a:br>
              <a:rPr lang="en-US" dirty="0">
                <a:latin typeface="Arial Black" panose="020B0A04020102020204" pitchFamily="34" charset="0"/>
              </a:rPr>
            </a:br>
            <a:r>
              <a:rPr lang="en-US" sz="3000" dirty="0">
                <a:latin typeface="Arial Black" panose="020B0A04020102020204" pitchFamily="34" charset="0"/>
              </a:rPr>
              <a:t>(A Virtual History Simulation)</a:t>
            </a:r>
            <a:endParaRPr lang="en-US" dirty="0">
              <a:solidFill>
                <a:srgbClr val="00B0F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01A3709-065B-EA04-126B-5D32B0E8B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5316210" cy="169164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Group Members</a:t>
            </a:r>
          </a:p>
          <a:p>
            <a:r>
              <a:rPr lang="en-US" dirty="0"/>
              <a:t>Abdul Wasey (19P-0113)</a:t>
            </a:r>
          </a:p>
          <a:p>
            <a:r>
              <a:rPr lang="en-US" dirty="0"/>
              <a:t>Ammaar Ahmed Khan (19P-0016)</a:t>
            </a:r>
          </a:p>
          <a:p>
            <a:r>
              <a:rPr lang="en-US" dirty="0"/>
              <a:t>Mohammad Junaid (19P-0025)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xmlns="" id="{9419CD41-D8C3-DEA9-99D5-2F511FE2C7F4}"/>
              </a:ext>
            </a:extLst>
          </p:cNvPr>
          <p:cNvSpPr txBox="1">
            <a:spLocks/>
          </p:cNvSpPr>
          <p:nvPr/>
        </p:nvSpPr>
        <p:spPr>
          <a:xfrm>
            <a:off x="6792025" y="4800600"/>
            <a:ext cx="4867221" cy="1691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Project Supervisor</a:t>
            </a:r>
          </a:p>
          <a:p>
            <a:r>
              <a:rPr lang="en-US" dirty="0"/>
              <a:t>Mr. Zeshan Khan </a:t>
            </a:r>
          </a:p>
        </p:txBody>
      </p:sp>
      <p:pic>
        <p:nvPicPr>
          <p:cNvPr id="1026" name="Picture 2" descr="National University of Computer and Emerging Sciences - Wikipedia">
            <a:extLst>
              <a:ext uri="{FF2B5EF4-FFF2-40B4-BE49-F238E27FC236}">
                <a16:creationId xmlns:a16="http://schemas.microsoft.com/office/drawing/2014/main" xmlns="" id="{D936F78B-8FAF-9378-E8C6-29D18384E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68" y="109250"/>
            <a:ext cx="1472478" cy="147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706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45C9A2-EF8B-18D0-BD3C-E6DFFC076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786" y="469980"/>
            <a:ext cx="4300728" cy="814228"/>
          </a:xfrm>
        </p:spPr>
        <p:txBody>
          <a:bodyPr/>
          <a:lstStyle/>
          <a:p>
            <a:r>
              <a:rPr lang="en-US" u="sng" dirty="0"/>
              <a:t>Class Diagram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2839CCD4-CD63-8644-6CB4-1B0F73792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259138" y="2028031"/>
            <a:ext cx="4600575" cy="39528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C483E45-3A89-268B-C00F-339C1F35B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C2443ADA-80E8-4198-9A85-B5AF647A347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08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747" y="1854437"/>
            <a:ext cx="4386897" cy="922200"/>
          </a:xfrm>
        </p:spPr>
        <p:txBody>
          <a:bodyPr/>
          <a:lstStyle/>
          <a:p>
            <a:r>
              <a:rPr lang="en-US" dirty="0" smtClean="0"/>
              <a:t>Current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C2443ADA-80E8-4198-9A85-B5AF647A347B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2" descr="National University of Computer and Emerging Sciences - Wikipedia">
            <a:extLst>
              <a:ext uri="{FF2B5EF4-FFF2-40B4-BE49-F238E27FC236}">
                <a16:creationId xmlns:a16="http://schemas.microsoft.com/office/drawing/2014/main" xmlns="" id="{AAA8997D-4183-DBC4-8470-21A266024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650" y="287583"/>
            <a:ext cx="1472478" cy="147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098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C2443ADA-80E8-4198-9A85-B5AF647A347B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98" y="1341690"/>
            <a:ext cx="5389240" cy="35892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338" y="1341690"/>
            <a:ext cx="5383851" cy="35892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33940" y="350378"/>
            <a:ext cx="15632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Birka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636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C2443ADA-80E8-4198-9A85-B5AF647A347B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34" y="406340"/>
            <a:ext cx="10962600" cy="566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721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C2443ADA-80E8-4198-9A85-B5AF647A347B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82" y="524302"/>
            <a:ext cx="10693973" cy="585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02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78" y="829445"/>
            <a:ext cx="10860647" cy="563961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C2443ADA-80E8-4198-9A85-B5AF647A347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801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563" y="640934"/>
            <a:ext cx="2532461" cy="55547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Working Animation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C2443ADA-80E8-4198-9A85-B5AF647A347B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961" y="1512605"/>
            <a:ext cx="8013189" cy="446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58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833DC1-F1C5-75B6-D31C-5B986D656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075688"/>
            <a:ext cx="3456432" cy="840930"/>
          </a:xfrm>
        </p:spPr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D791CFF-727D-4AC9-A5BF-3F31472A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C2443ADA-80E8-4198-9A85-B5AF647A347B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2" descr="National University of Computer and Emerging Sciences - Wikipedia">
            <a:extLst>
              <a:ext uri="{FF2B5EF4-FFF2-40B4-BE49-F238E27FC236}">
                <a16:creationId xmlns:a16="http://schemas.microsoft.com/office/drawing/2014/main" xmlns="" id="{AAA8997D-4183-DBC4-8470-21A266024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650" y="287583"/>
            <a:ext cx="1472478" cy="147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282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F4629E-6EBA-D43A-4AFC-8B9A7E933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1069848"/>
            <a:ext cx="5138928" cy="1344168"/>
          </a:xfrm>
        </p:spPr>
        <p:txBody>
          <a:bodyPr/>
          <a:lstStyle/>
          <a:p>
            <a:r>
              <a:rPr lang="en-US" dirty="0"/>
              <a:t>FYP 2 Gantt Chart</a:t>
            </a:r>
            <a:br>
              <a:rPr lang="en-US" dirty="0"/>
            </a:b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C6788A1-7D1A-D7DE-5DEA-9D6185E8A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C2443ADA-80E8-4198-9A85-B5AF647A347B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xmlns="" id="{51E0B975-4F87-483E-1498-8E541F0EED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3" y="2570224"/>
            <a:ext cx="8594725" cy="286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10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106D61-DB34-239A-E53D-B7AB86BD6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87" y="387532"/>
            <a:ext cx="9692640" cy="1325562"/>
          </a:xfrm>
        </p:spPr>
        <p:txBody>
          <a:bodyPr/>
          <a:lstStyle/>
          <a:p>
            <a:pPr algn="ctr"/>
            <a:r>
              <a:rPr lang="en-US" u="sng" dirty="0"/>
              <a:t>Thank you for listening</a:t>
            </a:r>
            <a:r>
              <a:rPr lang="en-US" dirty="0"/>
              <a:t> !</a:t>
            </a:r>
            <a:r>
              <a:rPr lang="en-US" u="sng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EE92D73-9095-8C5E-1774-F88F395F8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Any 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0A636A3-078A-E373-6DC3-32BBB3306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C2443ADA-80E8-4198-9A85-B5AF647A347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835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73E121-7014-E3F5-5EDE-08CF0F743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Introduction /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46E3F41-C6FA-8075-8EB9-A62D4076B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Recreate History using VR:</a:t>
            </a:r>
          </a:p>
          <a:p>
            <a:r>
              <a:rPr lang="en-US" dirty="0"/>
              <a:t>Teach genesis of modern world </a:t>
            </a:r>
          </a:p>
          <a:p>
            <a:r>
              <a:rPr lang="en-US" dirty="0"/>
              <a:t>Teach the significance of human civilization</a:t>
            </a:r>
          </a:p>
          <a:p>
            <a:r>
              <a:rPr lang="en-US" dirty="0"/>
              <a:t>Revolutionize industry of tourism</a:t>
            </a:r>
          </a:p>
        </p:txBody>
      </p:sp>
      <p:pic>
        <p:nvPicPr>
          <p:cNvPr id="4" name="Picture 2" descr="National University of Computer and Emerging Sciences - Wikipedia">
            <a:extLst>
              <a:ext uri="{FF2B5EF4-FFF2-40B4-BE49-F238E27FC236}">
                <a16:creationId xmlns:a16="http://schemas.microsoft.com/office/drawing/2014/main" xmlns="" id="{8204702E-DBE8-CC4D-3A10-7FCB2F7C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650" y="287583"/>
            <a:ext cx="1472478" cy="147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3362823-F04E-297B-9A71-34DB180B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C2443ADA-80E8-4198-9A85-B5AF647A347B}" type="slidenum">
              <a:rPr lang="en-US" smtClean="0"/>
              <a:t>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B2B4742-D2F7-E742-D0BF-A3BA1164E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500" y="2538508"/>
            <a:ext cx="4438628" cy="412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966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A3DD7B-A29F-9F0A-E43F-1D7D53DE3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Expected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0130939-5661-0D58-6A96-3FCB99B9E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FYP I</a:t>
            </a:r>
          </a:p>
          <a:p>
            <a:pPr lvl="1"/>
            <a:r>
              <a:rPr lang="en-US" dirty="0"/>
              <a:t>Gathering Data</a:t>
            </a:r>
          </a:p>
          <a:p>
            <a:pPr lvl="1"/>
            <a:r>
              <a:rPr lang="en-US" dirty="0"/>
              <a:t>Asset Creation</a:t>
            </a:r>
          </a:p>
          <a:p>
            <a:pPr lvl="1"/>
            <a:r>
              <a:rPr lang="en-US" dirty="0"/>
              <a:t>Historical Data Collection</a:t>
            </a:r>
          </a:p>
          <a:p>
            <a:pPr lvl="1"/>
            <a:r>
              <a:rPr lang="en-US" dirty="0"/>
              <a:t>Environment Prototype</a:t>
            </a:r>
          </a:p>
          <a:p>
            <a:pPr marL="274320" lvl="1" indent="0">
              <a:buNone/>
            </a:pPr>
            <a:endParaRPr lang="en-US" dirty="0"/>
          </a:p>
          <a:p>
            <a:r>
              <a:rPr lang="en-US" dirty="0"/>
              <a:t>FYP II</a:t>
            </a:r>
          </a:p>
          <a:p>
            <a:pPr lvl="1"/>
            <a:r>
              <a:rPr lang="en-US" dirty="0"/>
              <a:t>Asset Creation</a:t>
            </a:r>
          </a:p>
          <a:p>
            <a:pPr lvl="1"/>
            <a:r>
              <a:rPr lang="en-US" dirty="0"/>
              <a:t>Interactive Menu</a:t>
            </a:r>
          </a:p>
          <a:p>
            <a:pPr lvl="1"/>
            <a:r>
              <a:rPr lang="en-US" dirty="0"/>
              <a:t>Historical Relevance to Architecture</a:t>
            </a:r>
          </a:p>
          <a:p>
            <a:pPr lvl="1"/>
            <a:r>
              <a:rPr lang="en-US" dirty="0"/>
              <a:t>Making NPC's Intelligent</a:t>
            </a:r>
          </a:p>
          <a:p>
            <a:pPr lvl="1"/>
            <a:r>
              <a:rPr lang="en-US" dirty="0"/>
              <a:t>Deploying on Oculus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4C371CF-F529-C0A6-D68A-70CF135EA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C2443ADA-80E8-4198-9A85-B5AF647A347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92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993D0A6-ACA5-E0A3-2EB4-6234774D4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6875"/>
            <a:ext cx="9692640" cy="1325562"/>
          </a:xfrm>
        </p:spPr>
        <p:txBody>
          <a:bodyPr/>
          <a:lstStyle/>
          <a:p>
            <a:r>
              <a:rPr lang="en-US" u="sng" dirty="0"/>
              <a:t>Results Achieved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9F3AF1B-38DF-C56A-C6F0-681D48A80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Asset </a:t>
            </a:r>
            <a:r>
              <a:rPr lang="en-US" dirty="0" smtClean="0"/>
              <a:t>Creation</a:t>
            </a:r>
          </a:p>
          <a:p>
            <a:pPr marL="0" indent="0">
              <a:buNone/>
            </a:pPr>
            <a:r>
              <a:rPr lang="en-US" dirty="0" smtClean="0"/>
              <a:t>VERSION_1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CCA0EAC-670D-4FE0-7088-12BF61D6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C2443ADA-80E8-4198-9A85-B5AF647A347B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xmlns="" id="{4E9B3C63-9914-80AF-9684-8123E6CD3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03" y="2881635"/>
            <a:ext cx="6503413" cy="3780109"/>
          </a:xfrm>
          <a:prstGeom prst="rect">
            <a:avLst/>
          </a:prstGeom>
        </p:spPr>
      </p:pic>
      <p:pic>
        <p:nvPicPr>
          <p:cNvPr id="3076" name="Picture 4" descr="Ancient Roman House Made Stone Straw Stock Photo 1775895596 | Shutterstock">
            <a:extLst>
              <a:ext uri="{FF2B5EF4-FFF2-40B4-BE49-F238E27FC236}">
                <a16:creationId xmlns:a16="http://schemas.microsoft.com/office/drawing/2014/main" xmlns="" id="{6E5A75FF-FD2A-D31B-066F-2B30E34AA2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" b="6817"/>
          <a:stretch/>
        </p:blipFill>
        <p:spPr bwMode="auto">
          <a:xfrm>
            <a:off x="7460721" y="2881635"/>
            <a:ext cx="3714750" cy="247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Arrow: Slight curve with solid fill">
            <a:extLst>
              <a:ext uri="{FF2B5EF4-FFF2-40B4-BE49-F238E27FC236}">
                <a16:creationId xmlns:a16="http://schemas.microsoft.com/office/drawing/2014/main" xmlns="" id="{F34D554F-6066-F30D-44CB-8BD28673BF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rot="19876955">
            <a:off x="7118674" y="549732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135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4B180CAC-1FFD-0DFD-2604-93F67FCE7E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332" y="589660"/>
            <a:ext cx="4944852" cy="364805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1B1274F-4175-DDD8-061E-7A6EDD155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C2443ADA-80E8-4198-9A85-B5AF647A347B}" type="slidenum">
              <a:rPr lang="en-US" smtClean="0"/>
              <a:t>5</a:t>
            </a:fld>
            <a:endParaRPr lang="en-US" dirty="0"/>
          </a:p>
        </p:txBody>
      </p:sp>
      <p:pic>
        <p:nvPicPr>
          <p:cNvPr id="2050" name="Picture 2" descr="Phanom Rung, Ruins of Thailand">
            <a:extLst>
              <a:ext uri="{FF2B5EF4-FFF2-40B4-BE49-F238E27FC236}">
                <a16:creationId xmlns:a16="http://schemas.microsoft.com/office/drawing/2014/main" xmlns="" id="{7E5FC90C-CA63-810C-54C0-F9C99F4A90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0" t="-2308" r="23674" b="-3046"/>
          <a:stretch/>
        </p:blipFill>
        <p:spPr bwMode="auto">
          <a:xfrm>
            <a:off x="5373184" y="459890"/>
            <a:ext cx="4196667" cy="394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yanmar, Mandalay Region, Bagan, Aerial view of ancient Buddhist temple at  foggy dawn stock photo">
            <a:extLst>
              <a:ext uri="{FF2B5EF4-FFF2-40B4-BE49-F238E27FC236}">
                <a16:creationId xmlns:a16="http://schemas.microsoft.com/office/drawing/2014/main" xmlns="" id="{D1B7BECA-4553-28E4-2391-4BF2CD91F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848" y="4187478"/>
            <a:ext cx="4379331" cy="267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xmlns="" id="{15985E33-AA9B-36BE-6374-14F9C46F7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32" y="4237717"/>
            <a:ext cx="5127516" cy="257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28332" y="155443"/>
            <a:ext cx="1535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VERSION_2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442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9634FC-E6EB-85EE-C257-6628A44F2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2" y="768096"/>
            <a:ext cx="4507992" cy="776922"/>
          </a:xfrm>
        </p:spPr>
        <p:txBody>
          <a:bodyPr/>
          <a:lstStyle/>
          <a:p>
            <a:r>
              <a:rPr lang="en-US" u="sng" dirty="0"/>
              <a:t>System Diagram</a:t>
            </a:r>
            <a:endParaRPr lang="en-PK" u="sng" dirty="0"/>
          </a:p>
        </p:txBody>
      </p:sp>
      <p:pic>
        <p:nvPicPr>
          <p:cNvPr id="6" name="Content Placeholder 5" descr="Diagram">
            <a:extLst>
              <a:ext uri="{FF2B5EF4-FFF2-40B4-BE49-F238E27FC236}">
                <a16:creationId xmlns:a16="http://schemas.microsoft.com/office/drawing/2014/main" xmlns="" id="{EEDF1B96-B250-E7A6-7833-F991FF4DE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538" y="3123406"/>
            <a:ext cx="7343775" cy="17621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CE8E72F-35E9-2757-8B36-B835BD378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C2443ADA-80E8-4198-9A85-B5AF647A347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079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9634FC-E6EB-85EE-C257-6628A44F2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231" y="250372"/>
            <a:ext cx="5263025" cy="809144"/>
          </a:xfrm>
        </p:spPr>
        <p:txBody>
          <a:bodyPr>
            <a:normAutofit/>
          </a:bodyPr>
          <a:lstStyle/>
          <a:p>
            <a:r>
              <a:rPr lang="en-US" u="sng" dirty="0"/>
              <a:t>Flowchart Diagram</a:t>
            </a:r>
            <a:endParaRPr lang="en-PK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CE8E72F-35E9-2757-8B36-B835BD378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C2443ADA-80E8-4198-9A85-B5AF647A347B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xmlns="" id="{8F9980E6-2879-C695-0C43-972C15558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178" y="1074374"/>
            <a:ext cx="3800199" cy="5394688"/>
          </a:xfrm>
        </p:spPr>
      </p:pic>
    </p:spTree>
    <p:extLst>
      <p:ext uri="{BB962C8B-B14F-4D97-AF65-F5344CB8AC3E}">
        <p14:creationId xmlns:p14="http://schemas.microsoft.com/office/powerpoint/2010/main" val="830909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9634FC-E6EB-85EE-C257-6628A44F2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26" y="370114"/>
            <a:ext cx="5009606" cy="675032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Use Case Diagram</a:t>
            </a:r>
            <a:endParaRPr lang="en-PK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CE8E72F-35E9-2757-8B36-B835BD378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C2443ADA-80E8-4198-9A85-B5AF647A347B}" type="slidenum">
              <a:rPr lang="en-US" smtClean="0"/>
              <a:t>8</a:t>
            </a:fld>
            <a:endParaRPr lang="en-US" dirty="0"/>
          </a:p>
        </p:txBody>
      </p:sp>
      <p:pic>
        <p:nvPicPr>
          <p:cNvPr id="16" name="Content Placeholder 15" descr="Diagram&#10;&#10;Description automatically generated">
            <a:extLst>
              <a:ext uri="{FF2B5EF4-FFF2-40B4-BE49-F238E27FC236}">
                <a16:creationId xmlns:a16="http://schemas.microsoft.com/office/drawing/2014/main" xmlns="" id="{56994B0C-AB2A-BFFE-3314-1020A41D59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872" y="1429680"/>
            <a:ext cx="5532120" cy="5181432"/>
          </a:xfrm>
        </p:spPr>
      </p:pic>
    </p:spTree>
    <p:extLst>
      <p:ext uri="{BB962C8B-B14F-4D97-AF65-F5344CB8AC3E}">
        <p14:creationId xmlns:p14="http://schemas.microsoft.com/office/powerpoint/2010/main" val="2357439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9634FC-E6EB-85EE-C257-6628A44F2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350" y="359228"/>
            <a:ext cx="5192050" cy="695931"/>
          </a:xfrm>
        </p:spPr>
        <p:txBody>
          <a:bodyPr>
            <a:normAutofit/>
          </a:bodyPr>
          <a:lstStyle/>
          <a:p>
            <a:r>
              <a:rPr lang="en-US" u="sng" dirty="0"/>
              <a:t>Swimlane Diagram</a:t>
            </a:r>
            <a:endParaRPr lang="en-PK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CE8E72F-35E9-2757-8B36-B835BD378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C2443ADA-80E8-4198-9A85-B5AF647A347B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xmlns="" id="{148475D9-10D1-F42B-CC43-D1D7BCAEF5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552" y="1426464"/>
            <a:ext cx="5759726" cy="5431536"/>
          </a:xfrm>
        </p:spPr>
      </p:pic>
    </p:spTree>
    <p:extLst>
      <p:ext uri="{BB962C8B-B14F-4D97-AF65-F5344CB8AC3E}">
        <p14:creationId xmlns:p14="http://schemas.microsoft.com/office/powerpoint/2010/main" val="977706819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803</TotalTime>
  <Words>130</Words>
  <Application>Microsoft Office PowerPoint</Application>
  <PresentationFormat>Widescreen</PresentationFormat>
  <Paragraphs>59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Arial Black</vt:lpstr>
      <vt:lpstr>Calibri</vt:lpstr>
      <vt:lpstr>Century Schoolbook</vt:lpstr>
      <vt:lpstr>Wingdings 2</vt:lpstr>
      <vt:lpstr>View</vt:lpstr>
      <vt:lpstr>VRTRAVELLER (A Virtual History Simulation)</vt:lpstr>
      <vt:lpstr>Introduction / Idea</vt:lpstr>
      <vt:lpstr>Expected Results</vt:lpstr>
      <vt:lpstr>Results Achieved</vt:lpstr>
      <vt:lpstr>PowerPoint Presentation</vt:lpstr>
      <vt:lpstr>System Diagram</vt:lpstr>
      <vt:lpstr>Flowchart Diagram</vt:lpstr>
      <vt:lpstr>Use Case Diagram</vt:lpstr>
      <vt:lpstr>Swimlane Diagram</vt:lpstr>
      <vt:lpstr>Class Diagram</vt:lpstr>
      <vt:lpstr>Current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Timeline</vt:lpstr>
      <vt:lpstr>FYP 2 Gantt Chart </vt:lpstr>
      <vt:lpstr>Thank you for listening !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Project Title</dc:title>
  <dc:creator>zeshan khan</dc:creator>
  <cp:lastModifiedBy>Bi Han</cp:lastModifiedBy>
  <cp:revision>32</cp:revision>
  <dcterms:created xsi:type="dcterms:W3CDTF">2022-09-07T06:12:25Z</dcterms:created>
  <dcterms:modified xsi:type="dcterms:W3CDTF">2023-10-24T20:28:02Z</dcterms:modified>
</cp:coreProperties>
</file>